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3" r:id="rId5"/>
  </p:sldMasterIdLst>
  <p:notesMasterIdLst>
    <p:notesMasterId r:id="rId10"/>
  </p:notesMasterIdLst>
  <p:sldIdLst>
    <p:sldId id="259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95" d="100"/>
          <a:sy n="95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 Vindeirinho" userId="044d397e-a3ad-45ca-892e-edc9e6649438" providerId="ADAL" clId="{31A396A4-3C16-421A-B57C-7BAC3D2E3886}"/>
    <pc:docChg chg="undo custSel modSld">
      <pc:chgData name="Cali Vindeirinho" userId="044d397e-a3ad-45ca-892e-edc9e6649438" providerId="ADAL" clId="{31A396A4-3C16-421A-B57C-7BAC3D2E3886}" dt="2026-01-07T00:05:29.571" v="18" actId="20577"/>
      <pc:docMkLst>
        <pc:docMk/>
      </pc:docMkLst>
      <pc:sldChg chg="addSp delSp modSp mod">
        <pc:chgData name="Cali Vindeirinho" userId="044d397e-a3ad-45ca-892e-edc9e6649438" providerId="ADAL" clId="{31A396A4-3C16-421A-B57C-7BAC3D2E3886}" dt="2026-01-07T00:05:29.571" v="18" actId="20577"/>
        <pc:sldMkLst>
          <pc:docMk/>
          <pc:sldMk cId="2640485498" sldId="259"/>
        </pc:sldMkLst>
        <pc:spChg chg="mod">
          <ac:chgData name="Cali Vindeirinho" userId="044d397e-a3ad-45ca-892e-edc9e6649438" providerId="ADAL" clId="{31A396A4-3C16-421A-B57C-7BAC3D2E3886}" dt="2026-01-07T00:05:29.571" v="18" actId="20577"/>
          <ac:spMkLst>
            <pc:docMk/>
            <pc:sldMk cId="2640485498" sldId="259"/>
            <ac:spMk id="2" creationId="{6DD3FC62-370C-7035-00E3-BB41B7D7A295}"/>
          </ac:spMkLst>
        </pc:spChg>
        <pc:spChg chg="add del">
          <ac:chgData name="Cali Vindeirinho" userId="044d397e-a3ad-45ca-892e-edc9e6649438" providerId="ADAL" clId="{31A396A4-3C16-421A-B57C-7BAC3D2E3886}" dt="2026-01-07T00:05:29.116" v="17" actId="478"/>
          <ac:spMkLst>
            <pc:docMk/>
            <pc:sldMk cId="2640485498" sldId="259"/>
            <ac:spMk id="3" creationId="{F1A6EE48-A754-46AA-2A6D-4E2B582775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E70B-9F01-8E49-99E2-9947F95ADFF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B100F-ECCE-DA43-A30D-7761DC27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79169C-33FA-1571-1061-90713FBE6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87" y="1154342"/>
            <a:ext cx="8737600" cy="80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Main Title – 44pt Roboto Bold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ADCE6F-E469-7248-B0BC-DF3847DF1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387" y="2145231"/>
            <a:ext cx="5111750" cy="68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Body Copy – 24pt Roboto Light</a:t>
            </a: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B1819864-92D7-D722-4B43-1F3EC23C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220" y="6570062"/>
            <a:ext cx="489393" cy="363522"/>
          </a:xfrm>
          <a:prstGeom prst="rect">
            <a:avLst/>
          </a:prstGeo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FDD49E9-D830-7CF7-E132-3DB85D890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87" y="1154342"/>
            <a:ext cx="8737600" cy="80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Main Title – 44pt Roboto Bold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CD9688B3-D94D-2382-3C0F-13CC31350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387" y="1993348"/>
            <a:ext cx="7169053" cy="486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Sub Title – 32pt Roboto Bold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52C625F-9033-21F5-74FA-96878CA924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387" y="2810129"/>
            <a:ext cx="5111750" cy="486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Body Copy – 24pt Roboto Light</a:t>
            </a: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6342D229-8C1E-72CA-17E9-C3C4F0699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220" y="6570062"/>
            <a:ext cx="489393" cy="363522"/>
          </a:xfrm>
          <a:prstGeom prst="rect">
            <a:avLst/>
          </a:prstGeo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3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9DEBF504-E7CD-EA06-3C96-69148FDF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220" y="6570062"/>
            <a:ext cx="489393" cy="363522"/>
          </a:xfrm>
          <a:prstGeom prst="rect">
            <a:avLst/>
          </a:prstGeo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49012-282E-606E-0E26-00B4E2B6B8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6320" y="4802473"/>
            <a:ext cx="8006080" cy="8993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/>
              <a:t>Title – 54pt Roboto Bold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01300-B9FE-7F08-58ED-3BF5053CB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320" y="5933345"/>
            <a:ext cx="8006080" cy="5309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en-US" dirty="0"/>
              <a:t>Credentials &amp; Country – 24pt Roboto Light</a:t>
            </a:r>
          </a:p>
        </p:txBody>
      </p:sp>
    </p:spTree>
    <p:extLst>
      <p:ext uri="{BB962C8B-B14F-4D97-AF65-F5344CB8AC3E}">
        <p14:creationId xmlns:p14="http://schemas.microsoft.com/office/powerpoint/2010/main" val="85204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C575E-1F82-8845-B70E-BD68C3634A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576" y="-73152"/>
            <a:ext cx="12289536" cy="892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0D473C-1B2E-D175-6B6D-3379AAA76D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4255" y="72390"/>
            <a:ext cx="6279953" cy="637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7ACEE-4A99-F2EF-7644-319C228FCD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912" y="6522720"/>
            <a:ext cx="12298680" cy="45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06812-F788-2493-D374-B69AAA201D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832" y="6619845"/>
            <a:ext cx="4986528" cy="263404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AF9B8C9E-7AD0-D85C-976C-F095928A9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4220" y="6570062"/>
            <a:ext cx="489393" cy="363522"/>
          </a:xfrm>
          <a:prstGeom prst="rect">
            <a:avLst/>
          </a:prstGeo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6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43FCB-69DA-F49C-626A-C68FC9949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576" y="-18288"/>
            <a:ext cx="12289536" cy="6912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0AD8A-8FB5-03F3-334E-3CBC5C9F6F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606" y="4486656"/>
            <a:ext cx="2457141" cy="19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D3FC62-370C-7035-00E3-BB41B7D7A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6EE48-A754-46AA-2A6D-4E2B582775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EFA2E-315D-55F4-EF0D-3E78540DB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346" y="6546730"/>
            <a:ext cx="489393" cy="363522"/>
          </a:xfr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2</a:t>
            </a:fld>
            <a:endParaRPr lang="en-US" sz="14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3EA96-4787-699E-E137-C5A7C84E0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B0257-65BF-6403-0CA6-02BD6327C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3617B-F248-68E3-8848-7D360FE078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81203-D156-7A39-DEAD-294DEAB3F8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75BBC-070D-D746-7851-A817ADF9A1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E925B41-0DA7-81F1-678F-6EFE807C0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346" y="6546730"/>
            <a:ext cx="489393" cy="363522"/>
          </a:xfr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3</a:t>
            </a:fld>
            <a:endParaRPr lang="en-US" sz="14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8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A90EC0B-02A6-C056-4359-77ED0FE0B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346" y="6546730"/>
            <a:ext cx="489393" cy="363522"/>
          </a:xfrm>
        </p:spPr>
        <p:txBody>
          <a:bodyPr/>
          <a:lstStyle/>
          <a:p>
            <a:pPr algn="ctr"/>
            <a:fld id="{FA2B8F12-7E64-FA49-BF28-E9DEFB52F01D}" type="slidenum">
              <a:rPr lang="en-US" sz="1400" b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pPr algn="ctr"/>
              <a:t>4</a:t>
            </a:fld>
            <a:endParaRPr lang="en-US" sz="14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3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594CA67DD848ABD91F859C75CDAA" ma:contentTypeVersion="25" ma:contentTypeDescription="Create a new document." ma:contentTypeScope="" ma:versionID="d8d4084081374148fe3c3c3ca359fc50">
  <xsd:schema xmlns:xsd="http://www.w3.org/2001/XMLSchema" xmlns:xs="http://www.w3.org/2001/XMLSchema" xmlns:p="http://schemas.microsoft.com/office/2006/metadata/properties" xmlns:ns2="0b5aa3ad-7d31-4cef-a0a3-16ecc7c783a8" xmlns:ns3="5d8de9d8-1837-42db-97c7-3b5aea292a4b" xmlns:ns4="a22f7aeb-af32-4a51-8996-af0fd7538050" targetNamespace="http://schemas.microsoft.com/office/2006/metadata/properties" ma:root="true" ma:fieldsID="82fb822f6560c6ac8a2590ddce04be44" ns2:_="" ns3:_="" ns4:_="">
    <xsd:import namespace="0b5aa3ad-7d31-4cef-a0a3-16ecc7c783a8"/>
    <xsd:import namespace="5d8de9d8-1837-42db-97c7-3b5aea292a4b"/>
    <xsd:import namespace="a22f7aeb-af32-4a51-8996-af0fd75380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Flow_SignoffStatus" minOccurs="0"/>
                <xsd:element ref="ns3:Suitability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Commiss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aa3ad-7d31-4cef-a0a3-16ecc7c78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de9d8-1837-42db-97c7-3b5aea292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Suitability" ma:index="22" nillable="true" ma:displayName="Suitability" ma:description="Picture quality" ma:format="Dropdown" ma:internalName="Suitability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eb1ccaa-8655-4a67-bc2a-7fa66ae7ca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ission" ma:index="28" nillable="true" ma:displayName="Approval?" ma:format="Dropdown" ma:internalName="Commission">
      <xsd:simpleType>
        <xsd:restriction base="dms:Choice">
          <xsd:enumeration value="YES"/>
          <xsd:enumeration value="NO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f7aeb-af32-4a51-8996-af0fd7538050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56ea676-f801-4026-a1bd-e8dffc1d8a89}" ma:internalName="TaxCatchAll" ma:showField="CatchAllData" ma:web="0b5aa3ad-7d31-4cef-a0a3-16ecc7c78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8de9d8-1837-42db-97c7-3b5aea292a4b">
      <Terms xmlns="http://schemas.microsoft.com/office/infopath/2007/PartnerControls"/>
    </lcf76f155ced4ddcb4097134ff3c332f>
    <_Flow_SignoffStatus xmlns="5d8de9d8-1837-42db-97c7-3b5aea292a4b" xsi:nil="true"/>
    <TaxCatchAll xmlns="a22f7aeb-af32-4a51-8996-af0fd7538050" xsi:nil="true"/>
    <Suitability xmlns="5d8de9d8-1837-42db-97c7-3b5aea292a4b" xsi:nil="true"/>
    <Commission xmlns="5d8de9d8-1837-42db-97c7-3b5aea292a4b" xsi:nil="true"/>
  </documentManagement>
</p:properties>
</file>

<file path=customXml/itemProps1.xml><?xml version="1.0" encoding="utf-8"?>
<ds:datastoreItem xmlns:ds="http://schemas.openxmlformats.org/officeDocument/2006/customXml" ds:itemID="{A5D64B35-4D47-4C6E-80FC-3CF2DAAE87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68515-7BDB-4E17-9E30-71BBADAA6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aa3ad-7d31-4cef-a0a3-16ecc7c783a8"/>
    <ds:schemaRef ds:uri="5d8de9d8-1837-42db-97c7-3b5aea292a4b"/>
    <ds:schemaRef ds:uri="a22f7aeb-af32-4a51-8996-af0fd7538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E23B4A-4E4C-4D84-AB5C-565AA76351A1}">
  <ds:schemaRefs>
    <ds:schemaRef ds:uri="http://schemas.microsoft.com/office/2006/metadata/properties"/>
    <ds:schemaRef ds:uri="http://schemas.microsoft.com/office/infopath/2007/PartnerControls"/>
    <ds:schemaRef ds:uri="5d8de9d8-1837-42db-97c7-3b5aea292a4b"/>
    <ds:schemaRef ds:uri="a22f7aeb-af32-4a51-8996-af0fd75380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Roboto</vt:lpstr>
      <vt:lpstr>Roboto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Byrne</dc:creator>
  <cp:lastModifiedBy>Cali Vindeirinho</cp:lastModifiedBy>
  <cp:revision>4</cp:revision>
  <dcterms:created xsi:type="dcterms:W3CDTF">2023-12-21T00:39:23Z</dcterms:created>
  <dcterms:modified xsi:type="dcterms:W3CDTF">2026-01-07T00:05:44Z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0x010100E9B4594CA67DD848ABD91F859C75CDAA</vt:lpwstr>
  </property>
  <property fmtid="{D5CDD505-2E9C-101B-9397-08002B2CF9AE}" pid="3" name="MediaServiceImageTags">
    <vt:lpwstr/>
  </property>
</Properties>
</file>